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101" y="2593406"/>
            <a:ext cx="1941803" cy="4487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剩菜盲盒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正变得流行起来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其有优点也有问题。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928" y="980728"/>
            <a:ext cx="10586554" cy="1376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are spending much money buying mystery boxes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盲盒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Usually,there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toys in mystery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boxes,but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shops are putting food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“leftover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剩菜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mystery boxes”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more and more popular in China’s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cities,such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Beijing,Nanjing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Chengdu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inside is near its expiration date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保质期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will be thrown away if no one buys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29890"/>
            <a:ext cx="11485848" cy="48033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 costs little money but has a lot of food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 leftover mystery boxes from an app called Too Good To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box costs about 3 to 5 pounds 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 to 45 yuan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there are usually three to four things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example,a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box I buy from the coffee shop has three kinds of bread and one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cake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box costs 3 pounds but the original price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原价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around 10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pounds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I buy a mystery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box,I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happier thinking about how much money I can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Wasting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 food is also good for the environment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环境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boxes also bring me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choose what’s in the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box,sometimes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get the same kind of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may not be nutritious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有营养的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to make other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dishes,such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salad,to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the meal healthier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a leftover mystery box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box with toy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 with money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box with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 with shops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34566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“Usually, there are toys in mystery boxes, but now shops are putting food in them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leftover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剩菜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mystery boxes’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leftover mystery box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是指一个装有食物的盒子。故选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90550" y="2420888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money does the writer save when he buys a box from the coffee shop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 pounds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pounds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 pounds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pounds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34566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box costs 3 pounds but the original price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原价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around 10 pounds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可知，当作者从咖啡店买的盲盒，原价差不多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英镑，现在只需要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英镑，所以作者节省了大约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844824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RIGHT about mystery boxes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only buy them in Beijing,Nanjing and Chengdu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get more food with less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food price is higher than before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wastes more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“three kinds of bread and one cake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costs 3 pounds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 time I buy a mystery box, I feel happier thinking about how much money I can save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可知，我们可以用更少的钱买到更多的食物。故选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550" y="1352411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the boxes bring problems to the writer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fewer choices and less nutrition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always gets the same kind of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loves salad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food is nutritious enough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51900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细节理解题。根据最后一段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the boxes also bring me problems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can’t choose what’s in the box, sometimes I get the same kind of food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Also, the food may not be nutritious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有营养的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可知，这些盒子也给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我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带来了麻烦。因为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我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不能选择盒子里的东西，有时我得到同样的食物。此外，这些食物可能营养不足。故选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2630</Words>
  <Application>WPS 演示</Application>
  <PresentationFormat>自定义</PresentationFormat>
  <Paragraphs>52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470</cp:revision>
  <dcterms:created xsi:type="dcterms:W3CDTF">2020-11-06T05:24:00Z</dcterms:created>
  <dcterms:modified xsi:type="dcterms:W3CDTF">2025-09-16T02:31:37Z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C4244C366F834644A9E321CF8A36C219_12</vt:lpwstr>
  </property>
</Properties>
</file>